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2" r:id="rId4"/>
    <p:sldId id="993" r:id="rId5"/>
    <p:sldId id="995" r:id="rId6"/>
    <p:sldId id="996" r:id="rId7"/>
    <p:sldId id="997" r:id="rId8"/>
    <p:sldId id="99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7  At weekends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4930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4930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4930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fly a kite	B. draw a picture	C. play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723823"/>
            <a:ext cx="426539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Let’s go and play football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15242" y="3347340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often has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weekends.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dancing lessons	B. swimming lessons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cooking lessons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5584" y="5138608"/>
            <a:ext cx="73398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Helen often has dancing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lessons at weekends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346248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spring, we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fly kites	B. go boating	C. go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climbing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 sometimes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his parents.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goes to the park	B. has a picnic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watches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988840"/>
            <a:ext cx="42963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In spring, we can fly kites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3798" y="4382356"/>
            <a:ext cx="80336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Liu Tao sometimes has a picnic with his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parents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6744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19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2104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196752"/>
            <a:ext cx="1148584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02238" algn="l"/>
                <a:tab pos="57419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can.	B. Yes, I do.		C. Yes, I am.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02238" algn="l"/>
                <a:tab pos="5741988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02238" algn="l"/>
                <a:tab pos="5741988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02238" algn="l"/>
                <a:tab pos="57419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I can’t.	B. Yes, I do.		C. Yes, I am.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02238" algn="l"/>
                <a:tab pos="5741988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02238" algn="l"/>
                <a:tab pos="5741988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202238" algn="l"/>
                <a:tab pos="57419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there are.	B. Yes, they are.	C. Yes, you are.</a:t>
            </a:r>
          </a:p>
        </p:txBody>
      </p:sp>
      <p:sp>
        <p:nvSpPr>
          <p:cNvPr id="4" name="矩形 3"/>
          <p:cNvSpPr/>
          <p:nvPr/>
        </p:nvSpPr>
        <p:spPr>
          <a:xfrm>
            <a:off x="642850" y="1837633"/>
            <a:ext cx="39485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 you like swimming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2850" y="2996952"/>
            <a:ext cx="27222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you skate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2850" y="4221088"/>
            <a:ext cx="524201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Are there any books in the bag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78030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7419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likes fishing.        B. He often goes fishing.	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74198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She catches a big fish.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850" y="5980864"/>
            <a:ext cx="64315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does your father do on Sunday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0049" y="12687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29630" y="248726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01638" y="36450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0049" y="48499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76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将对应的人物序号填入方框中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9322" y="141277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Anna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friends and I often go to the park at the weekend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listen to music with my sister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Linda likes sleeping under the tree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Joe often swims in the river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 likes running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usually goes fishing in the park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05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656998" y="899946"/>
            <a:ext cx="9190736" cy="656846"/>
          </a:xfrm>
          <a:ln w="19050">
            <a:solidFill>
              <a:schemeClr val="tx1"/>
            </a:solidFill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Joe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Jack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96.jpg" descr="id:21474974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1772816"/>
            <a:ext cx="5843673" cy="446890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006974" y="539909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35166" y="278955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75326" y="288181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91350" y="470789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5632" y="428447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79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1674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找出跟武汉有关的选项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并在相应的括号里打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443" y="1836198"/>
            <a:ext cx="11485848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Wuhan is the capital city of Hubei Province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big city in the middle of China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many interesting places with a long history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East Lake and the Mu Lan Mountain in Wuhan are beautiful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Wuhan are proud of the Yellow Crane Tower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Wuhan Yangtze River Bridge is the first bridge built over Yangtze River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Wuhan has many delicious snacks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like hot food, you can taste Wuhan Duck Neck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also try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hot-and-dry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 there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the most popular food in Wuhan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00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west of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middle of China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East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West Lake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 Lan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Leifeng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Tower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Huangpu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Wuhan Yangtze River Bridge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Yellow Crane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Tower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hot-and-dry noodles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31107" y="83671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38622" y="148478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22897" y="218812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831107" y="273127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38622" y="342144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38622" y="406894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703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169</Words>
  <Application>Microsoft Office PowerPoint</Application>
  <PresentationFormat>自定义</PresentationFormat>
  <Paragraphs>64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2025-05-27T10:47:47Z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